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0"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FF9F56-9ECA-4558-B673-0F2064545243}" type="datetimeFigureOut">
              <a:rPr lang="en-US" smtClean="0"/>
              <a:t>2/6/2025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B56391-41E2-4690-A253-31972252561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B56391-41E2-4690-A253-31972252561F}"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DA348A9-0EC7-4A7F-9BCC-70443F6DE6D9}" type="datetimeFigureOut">
              <a:rPr lang="en-US" smtClean="0"/>
              <a:t>2/6/2025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0561CA-D49D-4DA5-A75F-B4ACAF28CC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0561CA-D49D-4DA5-A75F-B4ACAF28CC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0561CA-D49D-4DA5-A75F-B4ACAF28CC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0561CA-D49D-4DA5-A75F-B4ACAF28CC7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30561CA-D49D-4DA5-A75F-B4ACAF28CC7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30561CA-D49D-4DA5-A75F-B4ACAF28CC7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30561CA-D49D-4DA5-A75F-B4ACAF28CC7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30561CA-D49D-4DA5-A75F-B4ACAF28CC7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DA348A9-0EC7-4A7F-9BCC-70443F6DE6D9}" type="datetimeFigureOut">
              <a:rPr lang="en-US" smtClean="0"/>
              <a:t>2/6/2025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30561CA-D49D-4DA5-A75F-B4ACAF28CC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DA348A9-0EC7-4A7F-9BCC-70443F6DE6D9}" type="datetimeFigureOut">
              <a:rPr lang="en-US" smtClean="0"/>
              <a:t>2/6/2025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30561CA-D49D-4DA5-A75F-B4ACAF28CC7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A348A9-0EC7-4A7F-9BCC-70443F6DE6D9}" type="datetimeFigureOut">
              <a:rPr lang="en-US" smtClean="0"/>
              <a:t>2/6/2025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0561CA-D49D-4DA5-A75F-B4ACAF28CC7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DA348A9-0EC7-4A7F-9BCC-70443F6DE6D9}" type="datetimeFigureOut">
              <a:rPr lang="en-US" smtClean="0"/>
              <a:t>2/6/2025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0561CA-D49D-4DA5-A75F-B4ACAF28CC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t>Organisational</a:t>
            </a:r>
            <a:r>
              <a:rPr lang="en-US" b="1" dirty="0" smtClean="0"/>
              <a:t> Behaviour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buNone/>
            </a:pPr>
            <a:r>
              <a:rPr lang="en-US" dirty="0" smtClean="0"/>
              <a:t>Organizational </a:t>
            </a:r>
            <a:r>
              <a:rPr lang="en-US" dirty="0" err="1" smtClean="0"/>
              <a:t>behaviour</a:t>
            </a:r>
            <a:r>
              <a:rPr lang="en-US" dirty="0" smtClean="0"/>
              <a:t> (OB) is an interdisciplinary field that examines the interactions among employees and the processes within an organization to build a harmonious and effective work environment. OB sheds light on individual conduct within a company, the collaboration of teams, and the interconnected effects of these elements. It encompasses the study of </a:t>
            </a:r>
            <a:r>
              <a:rPr lang="en-US" dirty="0" err="1" smtClean="0"/>
              <a:t>behavioural</a:t>
            </a:r>
            <a:r>
              <a:rPr lang="en-US" dirty="0" smtClean="0"/>
              <a:t> relationships among staff and groups within a business context. Notably, OB takes into account cultural dimensions, including gender, ethnicity, and the social dynamics of the workplace.</a:t>
            </a:r>
          </a:p>
          <a:p>
            <a:pPr algn="just">
              <a:buNone/>
            </a:pPr>
            <a:r>
              <a:rPr lang="en-US" dirty="0" smtClean="0"/>
              <a:t>Implementing OB principles can assist workers in defining their own objectives and comprehending the influences on them. Organizational </a:t>
            </a:r>
            <a:r>
              <a:rPr lang="en-US" dirty="0" err="1" smtClean="0"/>
              <a:t>behaviour</a:t>
            </a:r>
            <a:r>
              <a:rPr lang="en-US" dirty="0" smtClean="0"/>
              <a:t> can be explored both in practice and theory, drawing from disciplines such as psychology, anthropology, and management science. These academic perspectives enable organizations to devise strategies and frameworks to innovate and enhance the occupational atmosphere. The study of OB typically includes topics like negotiation, stereotyping, and decision-making, which collectively provide insights into an organization's ethos and forecast employee conduct.</a:t>
            </a: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err="1" smtClean="0"/>
              <a:t>Organisational</a:t>
            </a:r>
            <a:r>
              <a:rPr lang="en-US" dirty="0" smtClean="0"/>
              <a:t> Behaviour is based on several fundamental principles that relate to the nature of people and organizations. The fundamental principles of OB include:</a:t>
            </a:r>
          </a:p>
          <a:p>
            <a:pPr algn="just"/>
            <a:r>
              <a:rPr lang="en-US" dirty="0" smtClean="0"/>
              <a:t>Individual Uniqueness: Stemming from psychological principles, this concept acknowledges that from birth, each person is distinct, shaped by unique experiences that further differentiate them from others. Individuals vary across multiple dimensions, including intelligence, physical attributes, personality, learning abilities, and communication skills. It is the individual who bears responsibility and makes decisions, while a group's power is latent until its members act in concert.</a:t>
            </a:r>
          </a:p>
        </p:txBody>
      </p:sp>
      <p:sp>
        <p:nvSpPr>
          <p:cNvPr id="2" name="Title 1"/>
          <p:cNvSpPr>
            <a:spLocks noGrp="1"/>
          </p:cNvSpPr>
          <p:nvPr>
            <p:ph type="title"/>
          </p:nvPr>
        </p:nvSpPr>
        <p:spPr/>
        <p:txBody>
          <a:bodyPr>
            <a:normAutofit fontScale="90000"/>
          </a:bodyPr>
          <a:lstStyle/>
          <a:p>
            <a:r>
              <a:rPr lang="en-US" b="1" dirty="0" smtClean="0"/>
              <a:t>Concept of </a:t>
            </a:r>
            <a:r>
              <a:rPr lang="en-US" b="1" dirty="0" err="1" smtClean="0"/>
              <a:t>Organisational</a:t>
            </a:r>
            <a:r>
              <a:rPr lang="en-US" b="1" dirty="0" smtClean="0"/>
              <a:t> Behaviour</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The Entirety of a Person: This notion suggests that an organization hires not merely the skills of an individual but also their preferences, biases, and personal history. One's domestic life is intertwined with their professional existence, necessitating that organizations provide a conducive work environment that promotes both professional and personal growth and fulfillment.</a:t>
            </a:r>
          </a:p>
          <a:p>
            <a:pPr algn="just"/>
            <a:r>
              <a:rPr lang="en-US" dirty="0" smtClean="0"/>
              <a:t>Causality in Behavior: Unseemly </a:t>
            </a:r>
            <a:r>
              <a:rPr lang="en-US" dirty="0" err="1" smtClean="0"/>
              <a:t>behaviour</a:t>
            </a:r>
            <a:r>
              <a:rPr lang="en-US" dirty="0" smtClean="0"/>
              <a:t> in an individual often has underlying causes, which could range from domestic issues to challenges in punctuality. When such </a:t>
            </a:r>
            <a:r>
              <a:rPr lang="en-US" dirty="0" err="1" smtClean="0"/>
              <a:t>behaviour</a:t>
            </a:r>
            <a:r>
              <a:rPr lang="en-US" dirty="0" smtClean="0"/>
              <a:t> surfaces, it is incumbent upon managers to discern the root cause and address it effectively.</a:t>
            </a:r>
          </a:p>
          <a:p>
            <a:pPr algn="just"/>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US" dirty="0" smtClean="0"/>
              <a:t>Respect for Individual Dignity: Every person, irrespective of their position, deserves to be treated with respect and dignity. This principle emphasizes the importance of recognizing and valuing each job, thereby fostering the improvement of individual aspirations and capabilities. It stands in opposition to the notion of treating employees merely as economic instruments.</a:t>
            </a:r>
          </a:p>
          <a:p>
            <a:pPr algn="just"/>
            <a:r>
              <a:rPr lang="en-US" dirty="0" smtClean="0"/>
              <a:t>The organization as a social entity: Organizations function as complex social systems, a concept derived from sociological studies. These systems are subject to both social and psychological norms that dictate organizational activities. Within an organization, there exists a blend of formal and informal social structures, emphasizing the organization's capacity for dynamic evolution over maintaining rigid relationships. Each component within this system relies on the others for its function.</a:t>
            </a:r>
          </a:p>
          <a:p>
            <a:pPr algn="just"/>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r>
              <a:rPr lang="en-US" dirty="0" smtClean="0"/>
              <a:t>Shared interests among organizational participants: The principle of mutual interest underscores the symbiotic relationship between individuals and organizations. Organizations come into existence and persist through a shared interest among their members. Individuals join organizations to fulfill their personal ambitions, while organizations depend on individuals to achieve their collective goals. A lack of shared interest can lead to disarray within the group. Conversely, a unified purpose galvanizes members to collaboratively address organizational challenges rather than casting blame.</a:t>
            </a:r>
          </a:p>
          <a:p>
            <a:pPr algn="just"/>
            <a:r>
              <a:rPr lang="en-US" dirty="0" smtClean="0"/>
              <a:t>Holistic concept: The holistic approach to organizational </a:t>
            </a:r>
            <a:r>
              <a:rPr lang="en-US" dirty="0" err="1" smtClean="0"/>
              <a:t>behaviour</a:t>
            </a:r>
            <a:r>
              <a:rPr lang="en-US" dirty="0" smtClean="0"/>
              <a:t> synthesizes the aforementioned six principles into a comprehensive framework. This perspective examines the interplay between individuals and organizations, considering the full spectrum of personal, group, organizational, and societal dimensions. It involves taking into account the diverse viewpoints within an organization to grasp the factors shaping </a:t>
            </a:r>
            <a:r>
              <a:rPr lang="en-US" dirty="0" err="1" smtClean="0"/>
              <a:t>behaviour</a:t>
            </a:r>
            <a:r>
              <a:rPr lang="en-US" dirty="0" smtClean="0"/>
              <a:t>. Rather than isolating specific incidents or issues, this approach evaluates them within the broader context that they influence and are influenced by.</a:t>
            </a:r>
          </a:p>
          <a:p>
            <a:pPr algn="just"/>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TotalTime>
  <Words>696</Words>
  <Application>Microsoft Office PowerPoint</Application>
  <PresentationFormat>On-screen Show (4:3)</PresentationFormat>
  <Paragraphs>13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Organisational Behaviour</vt:lpstr>
      <vt:lpstr>Slide 2</vt:lpstr>
      <vt:lpstr>Concept of Organisational Behaviour</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Organisational Behaviour</dc:title>
  <dc:creator>Hp</dc:creator>
  <cp:lastModifiedBy>Hp</cp:lastModifiedBy>
  <cp:revision>1</cp:revision>
  <dcterms:created xsi:type="dcterms:W3CDTF">2025-02-06T03:04:30Z</dcterms:created>
  <dcterms:modified xsi:type="dcterms:W3CDTF">2025-02-06T03:08:10Z</dcterms:modified>
</cp:coreProperties>
</file>